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71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00CC"/>
    <a:srgbClr val="FF0066"/>
    <a:srgbClr val="00FF00"/>
    <a:srgbClr val="66FFFF"/>
    <a:srgbClr val="3399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0" autoAdjust="0"/>
    <p:restoredTop sz="94640" autoAdjust="0"/>
  </p:normalViewPr>
  <p:slideViewPr>
    <p:cSldViewPr>
      <p:cViewPr varScale="1">
        <p:scale>
          <a:sx n="70" d="100"/>
          <a:sy n="70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84279-BDBF-495F-8D42-DFD4332A4547}" type="datetimeFigureOut">
              <a:rPr lang="en-NZ" smtClean="0"/>
              <a:pPr/>
              <a:t>11/09/2014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789B7-B218-4B1F-9576-C6D34727ACE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2276872"/>
          </a:xfrm>
        </p:spPr>
        <p:txBody>
          <a:bodyPr>
            <a:normAutofit/>
          </a:bodyPr>
          <a:lstStyle/>
          <a:p>
            <a:r>
              <a:rPr lang="en-NZ" sz="9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Stars</a:t>
            </a:r>
            <a:endParaRPr lang="en-NZ" sz="9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0" y="0"/>
            <a:ext cx="1872208" cy="1800200"/>
          </a:xfrm>
          <a:prstGeom prst="star5">
            <a:avLst/>
          </a:prstGeom>
          <a:solidFill>
            <a:srgbClr val="FFFF00"/>
          </a:solidFill>
          <a:ln w="50800" cmpd="sng">
            <a:solidFill>
              <a:srgbClr val="FFFF00"/>
            </a:solidFill>
          </a:ln>
        </p:spPr>
        <p:style>
          <a:lnRef idx="2">
            <a:schemeClr val="dk1"/>
          </a:lnRef>
          <a:fillRef idx="1001">
            <a:schemeClr val="dk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7271792" y="0"/>
            <a:ext cx="1872208" cy="1800200"/>
          </a:xfrm>
          <a:prstGeom prst="star5">
            <a:avLst/>
          </a:prstGeom>
          <a:solidFill>
            <a:srgbClr val="FFFF00"/>
          </a:solidFill>
          <a:ln w="50800" cmpd="sng">
            <a:solidFill>
              <a:srgbClr val="FFFF00"/>
            </a:solidFill>
          </a:ln>
        </p:spPr>
        <p:style>
          <a:lnRef idx="2">
            <a:schemeClr val="dk1"/>
          </a:lnRef>
          <a:fillRef idx="1001">
            <a:schemeClr val="dk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63688" y="1844824"/>
            <a:ext cx="56564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noFill/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Homework </a:t>
            </a:r>
            <a:r>
              <a:rPr lang="en-US" sz="4000" dirty="0">
                <a:ln w="18415" cmpd="sng">
                  <a:noFill/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</a:t>
            </a:r>
            <a:r>
              <a:rPr lang="en-US" sz="4000" b="0" cap="none" spc="0" dirty="0" smtClean="0">
                <a:ln w="18415" cmpd="sng">
                  <a:noFill/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resentation</a:t>
            </a:r>
          </a:p>
          <a:p>
            <a:pPr algn="ctr"/>
            <a:r>
              <a:rPr lang="en-US" sz="4000" dirty="0" smtClean="0">
                <a:ln w="18415" cmpd="sng">
                  <a:noFill/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 Sammy (^(</a:t>
            </a:r>
            <a:r>
              <a:rPr lang="en-US" sz="4000" dirty="0" err="1" smtClean="0">
                <a:ln w="18415" cmpd="sng">
                  <a:noFill/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oo</a:t>
            </a:r>
            <a:r>
              <a:rPr lang="en-US" sz="4000" dirty="0" smtClean="0">
                <a:ln w="18415" cmpd="sng">
                  <a:noFill/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)^)</a:t>
            </a:r>
            <a:endParaRPr lang="en-US" sz="4000" b="0" cap="none" spc="0" dirty="0">
              <a:ln w="18415" cmpd="sng">
                <a:noFill/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Sun 6"/>
          <p:cNvSpPr/>
          <p:nvPr/>
        </p:nvSpPr>
        <p:spPr>
          <a:xfrm>
            <a:off x="0" y="3977680"/>
            <a:ext cx="3168352" cy="2880320"/>
          </a:xfrm>
          <a:prstGeom prst="sun">
            <a:avLst/>
          </a:prstGeom>
          <a:solidFill>
            <a:srgbClr val="FF0066"/>
          </a:solidFill>
          <a:ln>
            <a:solidFill>
              <a:srgbClr val="FFFFFF"/>
            </a:solidFill>
          </a:ln>
          <a:effectLst>
            <a:glow rad="101600">
              <a:srgbClr val="FF0066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Sun 7"/>
          <p:cNvSpPr/>
          <p:nvPr/>
        </p:nvSpPr>
        <p:spPr>
          <a:xfrm>
            <a:off x="5975648" y="3977680"/>
            <a:ext cx="3168352" cy="2880320"/>
          </a:xfrm>
          <a:prstGeom prst="sun">
            <a:avLst/>
          </a:prstGeom>
          <a:solidFill>
            <a:srgbClr val="FF0066"/>
          </a:solidFill>
          <a:ln>
            <a:solidFill>
              <a:srgbClr val="FFFFFF"/>
            </a:solidFill>
          </a:ln>
          <a:effectLst>
            <a:glow rad="101600">
              <a:srgbClr val="FF0066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4-Point Star 9"/>
          <p:cNvSpPr/>
          <p:nvPr/>
        </p:nvSpPr>
        <p:spPr>
          <a:xfrm>
            <a:off x="3347864" y="3284984"/>
            <a:ext cx="2448272" cy="2852936"/>
          </a:xfrm>
          <a:prstGeom prst="star4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15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15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80"/>
                            </p:stCondLst>
                            <p:childTnLst>
                              <p:par>
                                <p:cTn id="46" presetID="21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 animBg="1"/>
      <p:bldP spid="8" grpId="0" animBg="1"/>
      <p:bldP spid="1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Rectangle 2"/>
          <p:cNvSpPr/>
          <p:nvPr/>
        </p:nvSpPr>
        <p:spPr>
          <a:xfrm>
            <a:off x="539552" y="0"/>
            <a:ext cx="8055410" cy="65556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Did you know</a:t>
            </a:r>
          </a:p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The sun is at </a:t>
            </a:r>
          </a:p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Least </a:t>
            </a:r>
            <a:r>
              <a:rPr lang="en-US" sz="6000" b="1" dirty="0" err="1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ten~thousand</a:t>
            </a:r>
            <a:endParaRPr lang="en-US" sz="6000" b="1" dirty="0" smtClean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Times the size of </a:t>
            </a:r>
          </a:p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earth but It is one</a:t>
            </a:r>
          </a:p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of the smallest stars</a:t>
            </a:r>
          </a:p>
          <a:p>
            <a:pPr algn="ctr"/>
            <a:r>
              <a:rPr lang="en-US" sz="6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Ever?</a:t>
            </a:r>
            <a:endParaRPr lang="en-US" sz="6000" b="1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56084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7100" dirty="0" smtClean="0">
                <a:solidFill>
                  <a:srgbClr val="3399FF"/>
                </a:solidFill>
                <a:latin typeface="Arial Rounded MT Bold" pitchFamily="34" charset="0"/>
              </a:rPr>
              <a:t>What is the Southern Cross?</a:t>
            </a:r>
            <a:endParaRPr lang="en-NZ" sz="7100" dirty="0">
              <a:solidFill>
                <a:srgbClr val="3399FF"/>
              </a:solidFill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429000"/>
            <a:ext cx="72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4400" dirty="0" smtClean="0">
                <a:solidFill>
                  <a:srgbClr val="FFFFFF"/>
                </a:solidFill>
              </a:rPr>
              <a:t>The Southern Cross is a star pattern or constellation seen only in the bottom half of the world.</a:t>
            </a:r>
            <a:endParaRPr lang="en-NZ" sz="4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data:image/jpeg;base64,/9j/4AAQSkZJRgABAQAAAQABAAD/2wCEAAkGBxQTEhUUExQWFhUXGBwbFxgXGR0YHBkbHB0XGBoaHR0YHCggGhwlGxwXITIiJSkrLi4uGx8zODMsNygtLisBCgoKDQ0OFA8PFywcFBwsLCwsLCwsLCwsLCwsLCwsLCwrLCwsLCwsLCwrNzgsLCwsLCwsNzcsLCsrLCwrNysrLP/AABEIAMEBBQMBIgACEQEDEQH/xAAbAAACAwEBAQAAAAAAAAAAAAACAwABBAUHBv/EAEAQAAECBQIDBgUDAgQEBwEAAAECEQADITFBElEEYXETIoGRofAFMrHB0SNC4QbxUnKCshQzYqIHJDRDg5LCFf/EABYBAQEBAAAAAAAAAAAAAAAAAAABAv/EABkRAQEBAQEBAAAAAAAAAAAAAAABESFBEv/aAAwDAQACEQMRAD8A8Y4mQtBAWlisBYtY1BDWeIJCez1donU5dFQQA1XsXe3KD4YIVr7VZB09wtrBIsksaYD4rFfDpcsr/VVpQxLgFRJAJCQBuWEUZgff8wWkk0HSvXzgXf3aCSCxOw8qj34wD+G4opQtLJIUG7wdjQ6k7KozwkBzZulY0rlaEy1dog6kksmqk10lK9iQ56RU/ie0WFABDADu0tz3gE6n8OnpFSlAGofbrz3HKKejc4rnV8wFrU9cl3wPCHcLMCVoJCVBwSCHHQjNINHBPKM3UlgSkgnvPQhgHJob0tAyS1QO8CGYsQ1XtVvxBRcQQpagEBJ1EsHDCpbSbU8YieFBlage9qonBDEu+/LMVxk5S1laypSl1JVl2Y0ipWoMpILpq4x49d4BqpMxKe0YiWslLuC5FWO48Inw7QVELmFCShXe066gUDYcgB8QoTiSa1U7/wCqht9oXIq4dn95tFGhEgMQW1MaEtW7jnyzAS5rFQfSCGLBxcUrXnSGp0lkmjkd4kgByXJvQBg9LZgOK4YS5ik6krCXAUhRKTsQWqIikLT78HekRAId3x/H0jop4SUUKWickFCEnSvuqWsqLpQMgBqxnl8MV6i6RpTqvcUs5vW3KBhcubpUCEoVp/xAsXGQYb8P+ITJKytDOQUlw4IIY0NDCuGkFZ0pSVEkMLknIDecCnuuC96hqjlWxvAORNCO8jYguG22VWr0+sVPmBQThhbct6uQPSFrmue87vU5pbxt6Rr46ZK7NITLKZlCpWp9Th6CwrAZFMH0uzXzu9Dy53ixUEs5w2OsLrpfwMNlpYm74G9hjxPOKgOzrUGgsPezxcxIHe1OfFwab+PlByZpBU2zBr+WQ2IGYnZ2Z/J2xW/1gBW5cu5v1d6wKRSlT+K094hilvyBqAHYUZxW8QB8d1Ro7PiAESCUFYFEliSRl2oawOkcqnyH1ilVoPB9scoJG13s1/4gDkJSytQUe6W0tdwA/KJ2aNAOo9qVMUNTTWr4NqRr4VUpYQiZ+jpC9UxiorygEPdxppvGHiENYWd1AuCfCguIgCVxCkPpLPextEicQhL/AKeohg+pnfNsPEggVLKmc0FBygB7+kXRuZ9LNV+sRZJPQNQAW6fWIH8NorqChRTENdqO+PzCXJSNgfU3+giJSzEhw+/pEMy4AobPVoCgKWLdM9YtTWd+cWkNlqPv/aIitHYZfk/J8mnOKNR4lPZ6NAu5VmzRmSglgzkmmH84oGoYPyId4NPdcEXoxxt4wFdp7FiBag8fOCqWP1qbbxo+JcLLlqAlzBNBSCSxGkm6d4SuWwBBycHGmx9WxBRTUJZ3rsc499I9U/o+R8LHAcR2swqmJSCS3Jw3LU+0eUKTv9/WN3AJUhaHomcCnDKB7lQOZesUrL8SnappKXYUS4CS1Wdsxq4f4cB2ZmkBMxJUkghRo4qAaeNaRhIZ0qFRvhq0IJ9vFIOcwGz4hxImzFLSEpFwlIYCwoDvfxMZ6E3talT5RS0132oA/hDJCmxTZ2wWLn2YKiwAAwLk+Dfm0B2Yd7B/K7dfzDuF4taD+nQqBQSBfUGbvW9ItHCK7Nax8qG1Va5IHXwiAeHnKQdY+YVBcg1BcuDQwCTTDuDqLkvXPrGybxyDITLCBqBcqblhjGNDirsRUfkVv/EBr4eVKKWmHs1AKVrYq107qG5nO0ZFJJA7z1ZtvZjTxkuXpQoLKln5kgEBDUA71SaPtGUmqQK8jittoC0IDZJFbZ2y8D21ru5LvSoG1QcvBznAFw9sOXuC1gfvC9QLJYBne9Scn0EUM1amBI0ih5DPMwM2V3lJBP5A8cisWilXIIDpIwaeO8ABcHTZx4PQf32gBABPj7Z71jRxstHZy1JU806u0SAwTXu1yTekBLUgBWsKJ0gIYgAF6uM0cQSipxVKgmlWKaYpcc+cQZ5dDUOPo33jfx0iSEoEtRUpWtShRkBzpBOVMKxgKPrfGIaJJSKpqSQ1cf33xzioGVw6phZAJLFRbYBzfaFa8h6hi9ereEOTOUj5CUliHBZ8F93s0IUalrYev4+giC0AF7cnLRItOkXD9C3XBiQQsgNl9oJSaO49BsLe8wuLcMzVe742aAhAxGr4cEdqntRrRXUApjUFmLXFI0fDviKJcqYhUhExavlWr9u9M8to50tRFRteICQCCCKkfa9DAOY2cbxC5pExZBUkJT8oFAKE/wCImELIc6TTBN2bbrFAJvyaCd25b2bA+sRS6nIvt6CgjSOBX2fbBB0BTOx2dn5feAy8ve8Pld0p1F0guU1yx8HG2xhay5pal61o/wB4gDXBd/DIaCmTJo1Fksl6AGwd2gpSkkqJUE6QFJDOXBfSliwzfAEOmfDlJlJmlSWV8oCgVFmfuizHflC5sgJVpJCqBlJJZyHAdqsfpAF8QljtFsPmOpPRQ1uPCFSpQLElg7Vf0pb8iNXEjuyiQ5MsoNcpJSPLu0jPMGmh8t7seXveKQtJALs4aniKHm20ScWOBy26w5HDlWpQZkhy1Ms1ecAjhlk6Qkkqw21T9Iim8Fw3aKCHSh3czCUpcBy5wWpFEliA7OLVBIsYQgkel46/w34PMnS1zEDuobUTW7C0KsYlSgkJUS4UDQXSxYPStHLQIW4Ls7hgfp0tTpBKDEln9BX0occoE0DjbN9sQGjhuFUspV8qD3dSgyHaoJY1fEZ+D4ZKlKSZgRpQpQ1AnURXSGFyIJallGh1aXfSCdIO7bs1YUkDLu9fSCAmCl3Fc5vWFgeAw/ix5iHzU6XzW9C9jikLY6aNXxPlALIPpZ9vpXzhgQ5FnpR22x1hKURrkp7pBADOXzXA3sac4EApBeorzDGhyN4ikigLhOS1938qR0PhvDiYVjulZSpSSpWhmGol82ZsvGBcyl1FIsHYVFS3OKGcWuWSOzRp7idXfd1A1UKUJ2q0LUHS4cvfNE028SXyIGZpZma5H7q4GGo3swoEixL2OKWIf7QRagGuXe3I187UipqRcAAM/wBPXMW4euxoT5WviOn8Q+Iy1TkzJUhMsICdQ+cKLAOQaX90gOYlA9PzziQJdT3u9KXiRELb09/mBIr44+zw3sWbWFJBDilxuHgxwhKDMB7oIFSH8ogQr232jTwvFGWlTAHUGLh2rz6QK+GHZhYWCSW05beEoOHb36xRZJqbPdqBntTHKBaLgqWzYN79uYBvDolkK1qIu2kXOKFqXy8X/wAYsy+z1HQFatOHOWiSVsVaAAlQKXWxYHm1DzjPqtyFx9ev8QVpUj5ait6u1WAORaxiBLEpKgBvU/S8UgOQQQ7hgxrtitYbxnFGZNUsISglT6EigNjQ86wUlAoXcY8ff1iBLsHeNk5QmqSlMtKFMlOlLkKNEv8A5iSInEI0a5agpJfvJNwoPQwESP0bfLMe/wC1aS/g6G8YzFbEEurrlsRv4UKmJmh3AlFWB8hSug6BQYbxzXrXxijSAgpQCAFd5yFXLhioGlLY3iuFnqQoLSBqS/rTNMwmdIKW1MdSQoFLG9gdi94NaioJLh8tejAcoih08qY2z5i8a5PEqAUElQQoVD4B5QqYpmST8pIIwLWD35w2fNKwk07qWoAmgNNTfMecAHMXJz7tFoR1/PKLlh96ekaJi5fZoASrtAolSiQxFAkMKuK1iBC1gl6k7u32PMwuUpiDRTbnff3mNZ4vuKlUIcnU1WtCAlKWyWBcNT+1vGKBUSakskU3Dt5VhawQGFMFuln519Y38NOClOs3Z2Fm7rUpbMH8c4aUmb+krtJTubjam9nrygjFwXEmUSyELdJHeGrSbFQyk19IWhDksWYUNMNgdIcniO4lIFEl2o5fdq0+kLmlBCAhTEh16qDU9A9mA/3GKM06hf636t6xbOosCRT16eLQyWAq7uzt78I0jgy1BQEf23i4ms81CdIAS2l3UK6iapDE2piMyVFg2K9C1SPe0a54IbSbBqbO9d7CMS9ogoJ9L8oYjilpQpCVMhba00q1np9IdwkuSofqTFIOtIYJcdmfnU73FGGYVxCUgkIcgE940Kg/dOnHR4iAE0sBqZtjpf8AMSIkDJESGC+J4yZMbWoqYEB6kC7PtCCcRQDxazzc5iDpj4YkyUzErST+9INUhiXYqGosDQRzVF26dLUh/wAPmpTMSZgJQ41BN2y3hFcctHaLMpxLc6Xvp5xQlKCSwqTFEMY1cBwylrCUp1KNkkO7uPfhG/418BncKdM5GkqAIJGDWkRcclJvgH3tBLW/eo77Xe5ilC12a34pESzMaXf+x5xQ2QpHZqBCu0dOlQNEprqceIaOj8P4uUETBPQpRKGQxAY0YmkctEnUWSCfeY0jhpig+iaWo2lRoBRi1r0xAAlbKCiSQ4JrXD13uIbPWCtRS7KV+5QJOzsK1zDD8LmGolrCatqa+BUhuv8AaDmcEthWWlwxHaJFq1Gq5P0irrbJTIT2BQpesqaYCAAHYKArsTeONOlFBY3BIJcGoJHPaOnO4JKUJbiZWu6kj9pchipL6rA03MXx8lBmEmagBXeDBRPfAJJZNneIbNcxQegDV6Gu+8GmT3VKDMlgah67A1jWZMoP+qTzEs+YBUOkWtMphWYcDuoTZn/d9YDEuXp7pDEffbw0xaVsb1fa0dSdx0uamWk62QNIcoSQHepCa9S94zmbLYJEpwC9Vmj9Eh/OAnwzhUrXpmrEsMakEswJFAKPCloHO1Td/AgGkNl8SgEHsk33Wd91Rtm/FAUpT2UlJSVOrQ7g1GrU7taA5iZKdKyVgEMwAfVVr4/vB8UmWNPZzNQIdQ0kaSHcf9YAcuKRoPGKuAmtgEIc/wDb0gV8dOYELUATRu6KeHP1gMiELI7oKg+AWzenrDlfDphLhEyx/adumd/7xo4T41NSlctS1FC2Cw5JABcMXpmMUyf8zkkEWUTz0mmfSA1J4WaG7rBv36RTDueVjGbiOBUVAHs0tvMQHfLavsIwmbegr/HrzgphIIIYi+46eFYo6vBcCkXnSgepP+0e6R7Z8A+A8Ar4aoqmJLh1K+ViAWoWO/WPBPhpTrSFqKUvUgOQPvHX/wD7RCFJSToJs5ajMTvcxpii/qXg0SllKVhQZ3A3xHz82YC7ANTPR7Rp4vidVC70Z/dYyokrW4SH0glqUGTCkVQKDgkBqGhIcHBLOIPjVpMxZQky0EulLlWkGwdQBN7wziviC5xqzlKU0S1Ehhvi8Z00LjFDTkz1DRlo2XxjISnQgs/eKal6sTy+8SL45EoqHY69OlL6gH1t3m04e0SCMYHLEb0IR/wyllSTNCwlKSS4QxLpDMz5ekc9MEw0u9Xs2N3teMh0yR3yNVBXURpdxqsaucDMKF235fSLR3jVTWqXPL0EN4ySJcwpRMExIstIIB6A1vAdn+j/AI0OFnomlAXpNlVFC7gb9Y+2/wDEn+vJfHdmiXKQWHzLGqpZ26HliPLJcxnNPT28MRxHIVoTfLvX7bQxqVt4uZNlr0FCEqx+kgODYglLsYXM+IzQR3y1PlCU0/05jNNJUXKiWs5csLDy8I0Sp4QCnQlZUkgqLkizaWJDgC/PkIqZBp45agrVMm6v2aVGpf8Ac5Zm2zE7UKSpS5p1JCdCS6tZ2ewAGDGbswGdx/io7Cz880piLQg1UkYNhigJr18HiguLnFaitTOS/dDAEgWAoDTG0LQHsDtTI8YAna0F2Rs4wfbdYKs3tsDn28dvh5MualJXMCAlCxqVkoOoBhkhQzHDADXY/d/x6x0JBHYmx0KSstX5gUkHVsyaQCBVgKGlsvnrWDCauUkJB53hctDhwKbvc2tGnhuK7PUGCwUlPe/bsoMbjHWIpKE0O1xy/jEDZs48YIu5Japrt6eMGSTXnj6tBDEGhwUsNwat4n+Y0yOKVLfQQNSClQIcF3pV3LMx3EYlkOc42Oz7Xhy1d1tJDMX5NQW8XiATLDsCCAzkOGYA3868jSE8SovpJSSGYgsAzg0Zq09N4dKkkhhuws5rUxm7IksHpd8RYrfpWiQ5lp0rJKVlIc6Qx0rJZozcSqSmZ3NU2XViQZZJa+9CbDaFTOKLJBIKEEEJNQS7qIAwc9YbOlpmdpNGlCQoES60BqQnk7mCOYoNU1fxjRrFHDJYVYOz4fLuPSEv1Jx6couthUGwffHW/nzioKeizA2ucwD2D+/YEWtdaZv1r6wBa/p+IaIxNKeno8M+IcIuTMVKWNK00UAX2NxS0I9/z73gVEYfxiWouWYahzVs354hKFMXh8uY3Q4/tCLCymt28/sIkRbDLxIIHVegxXZtoow7g+EMwqAKRpQVnUoJompAe6thmEARAQNIZwykhXf1aWL6We1L82gpq0MjRqdjq1EEOf8ACMU+0KQKij8jFBhxYjen38cQKHcEXx7MTIan2+8GWFG6k0IPR4C1Sq4Nai/nEBcs/dw/P7wxEwJUCGVpLjUKFjR07PiGcElMyYy1JlgqJUspJSkGvyjD08YqrWlWkKCSEvpclwVXH/a3KFpVYXZ2G16eZjRwKJZX+qo9kVEOmhdixYmg+V335RnSqgrXo7D3hsc4KFQAuXPlybnFrSclxZ7/AFrFaSpgkEk4Ac82ArAXF6D77ekAZ+tmjo/C/wB6HotBFGcFPfH0jACTlydq02/jlG3hFlC5ajbUCW2cAg4oPJ4Hhc1AoALEk+jc3vBJsS3S2Lv7f7aZ4CVLQdXaBQ72GS7u9XtGYoDqrTFL1Fi9IimmQQnUzpBAUXo7OAPB+UAkVFgC+BmljmABLEA0982iaTSzmtq+PhEDdwxbJZ2FPEG0BMBJYBWBUOX8IsKI86vnqbtC5hIcFweRvub+2tAVrZiWPLnj8xJawKqN6uGLUUmr5/mKUlSgpelWkMFECjm3R4QqVViaFnN2+9Io6XwzjJAV/wCYlqWNKg4OSO7Rt6vGLhuGK1Mh3q1k2BuSRtC9D25BzQVoH28Y28bw6xMHagISCE6pYBBuAUse8+k1G0VHNKSlicijHw+uOULWqzUp+c+XupJYZ6H3/EUHDHyPRjfxHpEQcsXIe1Bk5JoLBuULKhVhfAxfeu2YPUS7lnAflt8uLYgCRytmvs/mAWqKAi1Qzh1pSoEpCx/hNAacoiAQmsNkqDKGcff8+EJMW1Hp518oA1G2YqLBa4f7RI0pMEPrBIArUDNc8nan0imiItmcZxX7ZjVwfDGY41BOlJPeo429fWM96B2YEuw69axo4tMsH9NSjTI6PV+sAhaWA6PzrTGKQKFWo7VbBgaxYH9oB4IO1na49t9IoItd8UNenvMDqoCb2bkN6xp4Udrq1zEpKUlQKya6WZCeZ+0VeEzAx01G9XY9YtcwtgWNB94WpNLYr42NRDkzDpNKCzgEAU8QXa3PeCwKFlJdJYt+2hD3G9vCL7GgIeo82LUjZxPw0olomhcs6wCAk1F6HmCPOMaZh50q3L6iICUGooMWL7vao84OfLTqIlklOHDFmyLRS0VD6SNwSdjnr6GNPE8MkaQhYV3Q5wCa7UEVT/ifza6kqShRGLJF3/xBXpGVdgWAf6YfnHV4OfK0IVNQVpAmIbUxBopCnHNRpHNnKc95uekiv8+sRIAqe9aAc6MB5Bn8YMApcCiqhiGpfMZgvvC45ueVetIbMnFSyVEk5Jq7WBOYKfNnFT2FKswfPvpCNBYHBelzTba8UDydWfT28bPhokl+2WtCW7pQkGtcHm3rCGsXFyly3QSoagklItWofwMZQD+WyLvzsfIQa3DFRdw9C5yKu7McNAKbnv4VP4ioJSgEnm+cU+/0gFvpSXe4A2Ab0qYPjJSUqOkkpppKgxNNsQtc1RSlDukElI2JvzwIgIKFaBrkWfyrATS9c7fhgwgBWnWC1cvH34QRSIZLlpOp1MwdNH1HalusACCa+JNY6vGzuHVJQUoUiaD+owGkjDPm/KkEc3hpgSpJKQoAhWk2Uxsaihr5wuctySBpcksLBy7dBAlXv1ptFExAwJKlAB1GiRucAAQtSCCQQXFxs14iCRUUPqOkbeE+HrnayhNEAqWSqgFaknxgMaGy/h/JiQLPFwG74RxaJSipcoTe6WCrA4J3hnDcRLX2xmpUZix+mEUGvDgX6Rz3axofDwMVb36xQVqAV90ikdP4h3C8MqatKEJJWcCrnkAKesLmSVJUUkEKBYjn0iizMoAagfyYJEgqVpQNaiWASCXfAo8Azs12qOmb9TGn4Wj9RB7TsmI/UcjSHbVStHemHgEhB7wsQ9DRmv4iASuhsXvSo6Q7iFuskMamrnvNQqL1718XhKRWo6t73gpqU0fD2y34v6xcjh1LIQkOcClaCztygagUsaDfnYv5xeoADS75Ox5QDZEpSiEJdnAAO5p940/DeI7OclS0JWEFlImVBoQQW6RmSxSa1Y3tRmAYPqv5xSk2z7djv/eCnzkh1MA72LjTkM+G3rDkqR2aUhHfcnW90t8rYqXjPpD3uL3O4HdNzaNnD8CpUtS7BBDuQ5J+UNc5xAThkvKmAP3SlYGMoP8AuT5CM09JuNvIbXj6b+mvga5ytEsElSVC1BQsf/sB5Rzfi/wtUklEwFKhd/W94uM/XXL/AOEWlCZhSdKiQFEUJD02hegEuS2bZ284fMcAJ1rKHcCramDlnbk/OFqFCT81KA3338axloCZxe5D0NcZ6xq4H4Yubr0IKggEq01Zs++cZ1q/cAxBy3hhrN5wyXx65b9mdIUNKmJZVMnLs8AjipGggBQqkFRSXDEWLZ3EZipL/LRmy/Xr6Q3iCCK0IAatw52F/HEZIJRqTn8dH9841/DOF7Q95KtA+ZSQe7ch6tXntGMGoPv1g0TFBBSCdJbUkEs70JAu3OAdxHDyxLCkzHWT/wAspxXvPbanOMyjih5j37pFpJD1ajMRjy8YtEklKlAFks5wHdnggLUb34Rapj+39YCNsrhT2SpoZksDVlAqpQPY718KwGPrEKIsps9N8+kWU+6xAEakCXp/5igSkuAD8w+VN6gjOIyNFk7QBCW/sxIEs2ftj35RcBCmrZt4+EH2RKggB1PpAFSSTSFhW0GSxcFzdw4aKNEubMkTXDy5iDzdJF4LiErKRNXXtFF1EuSd2xmMa3cvfL86xFqxh4uggkk0rWjXL0YCDmS2Kg7MWyLUNCHfrzg5CTpKgQOzYu7KJJp1Yjwhcybqqb5y5LknraIKCQ1i++G6RYIsTY4D0+/SAUa0eCKnPgG8qRRs4ji9aUJ0oTpF2vf60iuFXLBV2iVKSUkJIUAy8LOCL0hUlDkaqO9TuzVOwpDuK4FcvQVAd9IWljqcEZb5ehgqTCgpQEIKVgHtDqcKLhin/CfzFzilSgyQgUDElgwrU1rE4FSCtAnauzF9NwOT0iwQ7kUFA9H2pvQPBVIZyN/tbND72jX8NnpQpKlIExNe4qgcgi4rsYzEaqAC5UW/jH5iSQAd/QY94gPR/wDw3/rBPBrPaIBSuj5TvXyjlf17/UaOMnFYSEcxcx8iFFtWHbxpCZswq/jy/EVnDTxJYZSDl2cioPVvTlAKmag2kBje18En77wtUwlqsHsOQFev8x0+DEr/AIdepzNWoaQCO6kVJOoZLVBiNAmqBlaSEjTejKdrOXz9oxNqsbVALCtBm8PQBZSS52r0IL3NesIkWFtyXtb39ogy8QwNC/UNCab19+sbuO0ayqWDoukKI1CmSKODtGXieJK2BA7oIDAA3erXMGQbv7MADDe7pU+rW407Nl8vCwIAmJPONPCcMZiky0qAKi3eOlIuak+J/vGURcw1NvC3pBUmhiQ4UxIoXBbI3BhiJgCFAoDltKnNAKENYvbwhakMzi4cQKWz5bwQMGXbliJLDlqAlr+XhDOJRpUpNO6SO6XF7A5EQJjRL4VYWEFJSsswPdNRS+CDCpota2KPzL5i5k5SjqUok0DkkmlBUwGmZNXL/TUr5SaJYhyz/aJGEmJAXEiFfSGcNJ1LSknSCaqNkjJLYArFAtkO1n5tWKbl79tBz0BKikKCgCRqFlMWcPg3ipS7AuQC7AtXfrbygAblFk13gy9g78jd9hGz4f8AC5k5KuzS+gFSjsB79YuDEQ/ePj184ZJKgHsDQnBbvaSOdISYtLM1Xfwavrb1gNnCJS6SokJfvEAE5tyaJNABXoqkuATQkBvCFImsGAu1+XixvFJmEE8wQc0zBT5fEJEtUsoSVFQImV1Jamkf9J+oERK2BL3sG5X6j8xc2XLEuWpKlGY57RJDAVBSQXyLwtSC5AqRduW3SCjRUXPgcHHR+t4aucWIwat4MDkWJgOFV3r6UltRGA4864jd8bTKRMIkL1oZtTM9KuDi4gMCFZcH75qD0hZmNah3EMKe0mNLQRqskF8VqYQMCovAGoVDFo+m+Cf00riJEyahiJbg3L8+e7R8rjf7bx0OF45aEFKVqCV/MmwOxbMAOsFKE6WYnUpzVztYNAzWqwtm4aoDsLmkBKdyzkh7AvT6QfB8MFBaitCdAchRI1F2ADCpy3KAzLWLnUKFnFw9MwjiUpCjoJUmjEhsbdYizU1EEEI0EknU/dDBiKu+QXaIyCXUgE35P94E39KViS2cOWG7P6RSlQFtR3h/BSe0mJQVpQCaqUQEjJcmmIzNBCAJbOamlswKgMRFLJLmJpbI8KxBS1Vx4Wg5LEsbZIZ/UtiH8QJOkiXrKtT6lMBp01Db6n8IzuKX59X6WZoClGKBh3GSQlTJWFhhUAjwrAp4ghCkUZRBNA9NjiAORw5WKBRbABN8+LekSEERICJHhzhw06CSohbgAAUKWq53hvDmUAoq1FY06AG0qL94KeoDUpGeYoEqLAOaAWD7chFEloSUqJUxDaUsTq3rhhFACnr5/iIiW4JcBtyz9NzFA4el4DoTPhc3shOIPZ21FsdTyaJJ49UlajIKkJWlmJCi2XIG4MYhNJASVFhYGwe/SCTKITqY6CdOrD3I6tF0CK9cvQV54iAtTzY35RUshw76eV4sLc1H8tAGANL8x9/5i5k5JCdKSCzKOp9RyWIpC+zdzSnP6RYRVnAtUlwHyWeCrlXx03iH3mkdL4Ska1MpWpEpakKSkElQS2k6jRDPW8csnN3gHIIcgKYNnzwK2i2pRrHx25+cLWkA0x44G4HOD4jidZB0BLJA7rgOP3Nv6QEEwONIsTXlS4FAeka5apPZpUorK9SgUJowYaTqsa3DRlkSgUq7xCqaUtQua13ZosyQminBZy4t0y/8QBSJwCwpaNaQRqlvpcZTSqR0iTFooEpKValXIIANhUVI3MAEhiC7vShdQY7WxElIUpQSkElVAwvUMK+EAUpRe5B3H1G2cwfCzGSuzkFJBSCztWtje0FMlFClImAoUm6SPQtljGPSTnfb2YCcSkBmJNHLgCvV4Q8MWg1YEhNyBQP9IBZNH2p0iVB8RIKCAWqAaF6HpmFiLQq/v3mIBEFpTeIRXEGqUa8g5xdvuYgJqHp1cb+cUBqYgg1uOX8xCbX5wUxb4A6Dw9iHcHPSlyqWlbpUnvEsCoMFUympiDOOmPZigprRZHlvB8LKClJSVBAJAKjYcy1WgAUpyTm/j4WjdxHAply3XMaaf/bAdhT5lWqC9Ix6akOCHbV9+hiS0k0rXarnA+kUOkFFdRr0/ESFT0pATpOokd4MzHYHNMxIilmClZ6H6GJEioAQ2RcdR94kSAXGk/8AI/8AkP8AtEXEgMsUIkSLBYhmR1+8SJEijXf/AEn7xOE+YdR9YkSKGzrK/wAyvqmM6PxEiRQ/hvnT/m/Ea/jvzDoPpEiRAiVnr94GT8h6n/8AEVEgG/Gv+YrqPoIzzf2xIkUdDgP/AEnE9U/URxTEiRmokaD8iP8AX9BEiRAC7RafmiRI0A4j5j1P1gREiRkNT8o/zfiFKi4kA79g6L+0DK+cdR9okSKEqi4kSI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26628" name="Picture 4" descr="https://encrypted-tbn1.gstatic.com/images?q=tbn:ANd9GcSpHIX0GlPiDqFrA4ooe1WgOJu5hD8BiW0q8wt0H-7mMbJfNKN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89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26301" y="1916832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79637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1720" y="-315416"/>
            <a:ext cx="4597734" cy="8402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eestyle Script" pitchFamily="66" charset="0"/>
              </a:rPr>
              <a:t>Thank you for watching,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eestyle Script" pitchFamily="66" charset="0"/>
              </a:rPr>
              <a:t>This has been a </a:t>
            </a: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eestyle Script" pitchFamily="66" charset="0"/>
              </a:rPr>
              <a:t>Homework presentation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eestyle Script" pitchFamily="66" charset="0"/>
              </a:rPr>
              <a:t>by: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eestyle Script" pitchFamily="66" charset="0"/>
              </a:rPr>
              <a:t>An Amazing person</a:t>
            </a: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eestyle Script" pitchFamily="66" charset="0"/>
              </a:rPr>
              <a:t>Called:</a:t>
            </a:r>
          </a:p>
          <a:p>
            <a:pPr algn="ctr"/>
            <a:r>
              <a:rPr lang="en-US" sz="5400" b="1" dirty="0" smtClean="0">
                <a:ln w="12700">
                  <a:noFill/>
                  <a:prstDash val="solid"/>
                </a:ln>
                <a:solidFill>
                  <a:srgbClr val="CC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Jokerman" pitchFamily="82" charset="0"/>
              </a:rPr>
              <a:t>Sammy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(^(</a:t>
            </a:r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oo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)^)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&lt;3</a:t>
            </a:r>
          </a:p>
          <a:p>
            <a:pPr algn="ctr"/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54868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0" dirty="0" smtClean="0">
                <a:solidFill>
                  <a:srgbClr val="CC00CC"/>
                </a:solidFill>
                <a:latin typeface="Arial Rounded MT Bold" pitchFamily="34" charset="0"/>
              </a:rPr>
              <a:t>****************</a:t>
            </a:r>
            <a:endParaRPr lang="en-NZ" sz="8000" dirty="0">
              <a:solidFill>
                <a:srgbClr val="CC00CC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56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3" dur="2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4" dur="2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5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0890" y="764704"/>
            <a:ext cx="7499169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Jokerman" pitchFamily="82" charset="0"/>
              </a:rPr>
              <a:t>Special thanks to:</a:t>
            </a:r>
          </a:p>
          <a:p>
            <a:pPr algn="ctr"/>
            <a:r>
              <a:rPr lang="en-US" sz="5400" b="1" dirty="0" smtClean="0">
                <a:ln w="12700">
                  <a:noFill/>
                  <a:prstDash val="solid"/>
                </a:ln>
                <a:solidFill>
                  <a:srgbClr val="66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Google</a:t>
            </a:r>
          </a:p>
          <a:p>
            <a:pPr algn="ctr"/>
            <a:r>
              <a:rPr lang="en-US" sz="5400" b="1" dirty="0" smtClean="0">
                <a:ln w="12700">
                  <a:noFill/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The Internet</a:t>
            </a:r>
          </a:p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My dog (Brock</a:t>
            </a:r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)</a:t>
            </a:r>
          </a:p>
          <a:p>
            <a:pPr algn="ctr"/>
            <a:r>
              <a:rPr lang="en-US" sz="5400" b="1" dirty="0" smtClean="0">
                <a:ln w="12700">
                  <a:noFill/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For not eating my </a:t>
            </a:r>
          </a:p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homework</a:t>
            </a:r>
            <a:endParaRPr lang="en-US" sz="5400" b="1" cap="none" spc="0" dirty="0" smtClean="0">
              <a:ln w="12700">
                <a:noFill/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itchFamily="34" charset="0"/>
            </a:endParaRPr>
          </a:p>
          <a:p>
            <a:pPr algn="ctr"/>
            <a:r>
              <a:rPr lang="en-US" sz="5400" b="1" dirty="0" smtClean="0">
                <a:ln w="12700">
                  <a:noFill/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Microsoft Power Point</a:t>
            </a:r>
            <a:endParaRPr lang="en-US" sz="5400" b="1" cap="none" spc="0" dirty="0">
              <a:ln w="12700">
                <a:noFill/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" y="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C00CC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*************************</a:t>
            </a:r>
          </a:p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*************************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50"/>
                            </p:stCondLst>
                            <p:childTnLst>
                              <p:par>
                                <p:cTn id="13" presetID="56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4" dur="1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5" dur="10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TLM_2WSAFh6GbI4jB0eZV2ERZ_j4JK5F90UbRWuyO45Awx13AL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56587" cy="6093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54868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8000" dirty="0" smtClean="0">
                <a:solidFill>
                  <a:srgbClr val="FF0000"/>
                </a:solidFill>
                <a:latin typeface="Arial Rounded MT Bold" pitchFamily="34" charset="0"/>
              </a:rPr>
              <a:t>What is a star?</a:t>
            </a:r>
            <a:endParaRPr lang="en-NZ" sz="80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429000"/>
            <a:ext cx="7200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4400" dirty="0" smtClean="0">
                <a:solidFill>
                  <a:srgbClr val="FFFFFF"/>
                </a:solidFill>
              </a:rPr>
              <a:t>A Star is something that you see when you look up into space at night.</a:t>
            </a:r>
            <a:endParaRPr lang="en-NZ" sz="4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50"/>
                            </p:stCondLst>
                            <p:childTnLst>
                              <p:par>
                                <p:cTn id="11" presetID="34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3"/>
      <p:bldP spid="4" grpId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1187624" y="1412776"/>
            <a:ext cx="660789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Did you know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That the sun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Is a star?</a:t>
            </a:r>
            <a:endParaRPr lang="en-US" sz="8000" b="1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0" dirty="0" smtClean="0">
                <a:solidFill>
                  <a:srgbClr val="FF6600"/>
                </a:solidFill>
                <a:latin typeface="Arial Rounded MT Bold" pitchFamily="34" charset="0"/>
              </a:rPr>
              <a:t>Who found the </a:t>
            </a:r>
          </a:p>
          <a:p>
            <a:pPr algn="ctr"/>
            <a:r>
              <a:rPr lang="en-NZ" sz="8000" dirty="0" smtClean="0">
                <a:solidFill>
                  <a:srgbClr val="FF6600"/>
                </a:solidFill>
                <a:latin typeface="Arial Rounded MT Bold" pitchFamily="34" charset="0"/>
              </a:rPr>
              <a:t>first star?</a:t>
            </a:r>
            <a:endParaRPr lang="en-NZ" sz="8000" dirty="0">
              <a:solidFill>
                <a:srgbClr val="FF6600"/>
              </a:solidFill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429000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4400" dirty="0" smtClean="0">
                <a:solidFill>
                  <a:srgbClr val="FFFFFF"/>
                </a:solidFill>
              </a:rPr>
              <a:t> Edward Pickering found the first star in 1899</a:t>
            </a:r>
            <a:endParaRPr lang="en-NZ" sz="4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Rectangle 2"/>
          <p:cNvSpPr/>
          <p:nvPr/>
        </p:nvSpPr>
        <p:spPr>
          <a:xfrm>
            <a:off x="775739" y="836712"/>
            <a:ext cx="7645043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Did you know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that there are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over one-million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stars in space?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0" dirty="0" smtClean="0">
                <a:solidFill>
                  <a:srgbClr val="FFFF00"/>
                </a:solidFill>
                <a:latin typeface="Arial Rounded MT Bold" pitchFamily="34" charset="0"/>
              </a:rPr>
              <a:t>What colours can stars be? </a:t>
            </a:r>
            <a:endParaRPr lang="en-NZ" sz="80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429000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4400" dirty="0" smtClean="0">
                <a:solidFill>
                  <a:srgbClr val="FFFFFF"/>
                </a:solidFill>
              </a:rPr>
              <a:t>Stars can be white, yellow, red and even blue!</a:t>
            </a:r>
            <a:endParaRPr lang="en-NZ" sz="4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5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Rectangle 2"/>
          <p:cNvSpPr/>
          <p:nvPr/>
        </p:nvSpPr>
        <p:spPr>
          <a:xfrm>
            <a:off x="1115616" y="764704"/>
            <a:ext cx="6867586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Did you know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Blue stars are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Actually the </a:t>
            </a:r>
          </a:p>
          <a:p>
            <a:pPr algn="ctr"/>
            <a:r>
              <a:rPr lang="en-US" sz="8000" b="1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Hottest star?</a:t>
            </a:r>
            <a:endParaRPr lang="en-US" sz="8000" b="1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0" dirty="0" smtClean="0">
                <a:solidFill>
                  <a:srgbClr val="00FF00"/>
                </a:solidFill>
                <a:latin typeface="Arial Rounded MT Bold" pitchFamily="34" charset="0"/>
              </a:rPr>
              <a:t>How are stars</a:t>
            </a:r>
          </a:p>
          <a:p>
            <a:pPr algn="ctr"/>
            <a:r>
              <a:rPr lang="en-NZ" sz="8000" dirty="0" smtClean="0">
                <a:solidFill>
                  <a:srgbClr val="00FF00"/>
                </a:solidFill>
                <a:latin typeface="Arial Rounded MT Bold" pitchFamily="34" charset="0"/>
              </a:rPr>
              <a:t>made?</a:t>
            </a:r>
            <a:endParaRPr lang="en-NZ" sz="8000" dirty="0">
              <a:solidFill>
                <a:srgbClr val="00FF00"/>
              </a:solidFill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072348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FFFFFF"/>
                </a:solidFill>
              </a:rPr>
              <a:t>Stars are made when giant gas clouds start to clump together, gravity then begins to pull the large clumps, and other things that might be floating in space, together.</a:t>
            </a:r>
            <a:endParaRPr lang="en-NZ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rgbClr val="000000"/>
      </a:lt1>
      <a:dk2>
        <a:srgbClr val="000000"/>
      </a:dk2>
      <a:lt2>
        <a:srgbClr val="0000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231</Words>
  <Application>Microsoft Office PowerPoint</Application>
  <PresentationFormat>On-screen Show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Stars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Stars</dc:title>
  <dc:creator>samanthapaynetz@gmail.com</dc:creator>
  <cp:lastModifiedBy>samanthapaynetz@gmail.com</cp:lastModifiedBy>
  <cp:revision>25</cp:revision>
  <dcterms:created xsi:type="dcterms:W3CDTF">2014-09-09T03:18:36Z</dcterms:created>
  <dcterms:modified xsi:type="dcterms:W3CDTF">2014-09-11T07:22:36Z</dcterms:modified>
</cp:coreProperties>
</file>